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DEF56-9F09-49AA-B8A7-7A5B55A808A5}" v="4" dt="2021-04-20T14:42:47.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8A66DE06-F5C2-4F69-9C8C-31CEF5C8ACE7}"/>
    <pc:docChg chg="undo custSel delSld modSld">
      <pc:chgData name="Beem, Corinn" userId="c940195d-46ad-491a-b089-963483842aae" providerId="ADAL" clId="{8A66DE06-F5C2-4F69-9C8C-31CEF5C8ACE7}" dt="2021-04-16T17:06:25.391" v="396" actId="13926"/>
      <pc:docMkLst>
        <pc:docMk/>
      </pc:docMkLst>
      <pc:sldChg chg="delSp modSp mod modNotesTx">
        <pc:chgData name="Beem, Corinn" userId="c940195d-46ad-491a-b089-963483842aae" providerId="ADAL" clId="{8A66DE06-F5C2-4F69-9C8C-31CEF5C8ACE7}" dt="2021-04-16T15:56:04.110" v="253" actId="13926"/>
        <pc:sldMkLst>
          <pc:docMk/>
          <pc:sldMk cId="3309063412" sldId="503"/>
        </pc:sldMkLst>
        <pc:spChg chg="mod">
          <ac:chgData name="Beem, Corinn" userId="c940195d-46ad-491a-b089-963483842aae" providerId="ADAL" clId="{8A66DE06-F5C2-4F69-9C8C-31CEF5C8ACE7}" dt="2021-04-07T22:27:38.797" v="130"/>
          <ac:spMkLst>
            <pc:docMk/>
            <pc:sldMk cId="3309063412" sldId="503"/>
            <ac:spMk id="2" creationId="{B6B9F291-16BF-4C3F-83DE-B220C1AF1282}"/>
          </ac:spMkLst>
        </pc:spChg>
        <pc:spChg chg="del">
          <ac:chgData name="Beem, Corinn" userId="c940195d-46ad-491a-b089-963483842aae" providerId="ADAL" clId="{8A66DE06-F5C2-4F69-9C8C-31CEF5C8ACE7}" dt="2021-04-16T15:48:32.608" v="230" actId="478"/>
          <ac:spMkLst>
            <pc:docMk/>
            <pc:sldMk cId="3309063412" sldId="503"/>
            <ac:spMk id="6" creationId="{7027257B-4FDA-4D5E-B242-50F7A10EADD1}"/>
          </ac:spMkLst>
        </pc:spChg>
        <pc:graphicFrameChg chg="mod modGraphic">
          <ac:chgData name="Beem, Corinn" userId="c940195d-46ad-491a-b089-963483842aae" providerId="ADAL" clId="{8A66DE06-F5C2-4F69-9C8C-31CEF5C8ACE7}" dt="2021-04-16T15:56:04.110" v="253" actId="13926"/>
          <ac:graphicFrameMkLst>
            <pc:docMk/>
            <pc:sldMk cId="3309063412" sldId="503"/>
            <ac:graphicFrameMk id="11" creationId="{6C56D1D6-488A-4DEE-9C76-04F8A27EB7CE}"/>
          </ac:graphicFrameMkLst>
        </pc:graphicFrameChg>
        <pc:picChg chg="mod">
          <ac:chgData name="Beem, Corinn" userId="c940195d-46ad-491a-b089-963483842aae" providerId="ADAL" clId="{8A66DE06-F5C2-4F69-9C8C-31CEF5C8ACE7}" dt="2021-04-16T15:48:18.630" v="227" actId="1076"/>
          <ac:picMkLst>
            <pc:docMk/>
            <pc:sldMk cId="3309063412" sldId="503"/>
            <ac:picMk id="8" creationId="{F8F27182-7EFD-4D81-A5E7-E5E2B2A55D38}"/>
          </ac:picMkLst>
        </pc:picChg>
      </pc:sldChg>
      <pc:sldChg chg="delSp modSp mod modNotesTx">
        <pc:chgData name="Beem, Corinn" userId="c940195d-46ad-491a-b089-963483842aae" providerId="ADAL" clId="{8A66DE06-F5C2-4F69-9C8C-31CEF5C8ACE7}" dt="2021-04-16T17:04:48.851" v="300" actId="6549"/>
        <pc:sldMkLst>
          <pc:docMk/>
          <pc:sldMk cId="4020193246" sldId="504"/>
        </pc:sldMkLst>
        <pc:spChg chg="mod">
          <ac:chgData name="Beem, Corinn" userId="c940195d-46ad-491a-b089-963483842aae" providerId="ADAL" clId="{8A66DE06-F5C2-4F69-9C8C-31CEF5C8ACE7}" dt="2021-04-07T22:27:43.092" v="131"/>
          <ac:spMkLst>
            <pc:docMk/>
            <pc:sldMk cId="4020193246" sldId="504"/>
            <ac:spMk id="2" creationId="{B6B9F291-16BF-4C3F-83DE-B220C1AF1282}"/>
          </ac:spMkLst>
        </pc:spChg>
        <pc:spChg chg="del">
          <ac:chgData name="Beem, Corinn" userId="c940195d-46ad-491a-b089-963483842aae" providerId="ADAL" clId="{8A66DE06-F5C2-4F69-9C8C-31CEF5C8ACE7}" dt="2021-04-16T15:48:35.076" v="231" actId="478"/>
          <ac:spMkLst>
            <pc:docMk/>
            <pc:sldMk cId="4020193246" sldId="504"/>
            <ac:spMk id="13" creationId="{7C7FFC2C-F58B-47EB-A1E1-BAECCAC1B2D6}"/>
          </ac:spMkLst>
        </pc:spChg>
        <pc:graphicFrameChg chg="mod modGraphic">
          <ac:chgData name="Beem, Corinn" userId="c940195d-46ad-491a-b089-963483842aae" providerId="ADAL" clId="{8A66DE06-F5C2-4F69-9C8C-31CEF5C8ACE7}" dt="2021-04-16T17:04:40.150" v="288" actId="13926"/>
          <ac:graphicFrameMkLst>
            <pc:docMk/>
            <pc:sldMk cId="4020193246" sldId="504"/>
            <ac:graphicFrameMk id="15" creationId="{0A1B2E9B-FDFF-4E1D-9D3B-379C0132C634}"/>
          </ac:graphicFrameMkLst>
        </pc:graphicFrameChg>
        <pc:picChg chg="mod">
          <ac:chgData name="Beem, Corinn" userId="c940195d-46ad-491a-b089-963483842aae" providerId="ADAL" clId="{8A66DE06-F5C2-4F69-9C8C-31CEF5C8ACE7}" dt="2021-04-16T15:48:29.701" v="229" actId="1076"/>
          <ac:picMkLst>
            <pc:docMk/>
            <pc:sldMk cId="4020193246" sldId="504"/>
            <ac:picMk id="7" creationId="{EDD78377-E551-4DBB-BD2C-D63A8DA474F9}"/>
          </ac:picMkLst>
        </pc:picChg>
      </pc:sldChg>
      <pc:sldChg chg="delSp modSp mod modNotesTx">
        <pc:chgData name="Beem, Corinn" userId="c940195d-46ad-491a-b089-963483842aae" providerId="ADAL" clId="{8A66DE06-F5C2-4F69-9C8C-31CEF5C8ACE7}" dt="2021-04-16T17:05:32.999" v="345" actId="13926"/>
        <pc:sldMkLst>
          <pc:docMk/>
          <pc:sldMk cId="902281997" sldId="505"/>
        </pc:sldMkLst>
        <pc:spChg chg="mod">
          <ac:chgData name="Beem, Corinn" userId="c940195d-46ad-491a-b089-963483842aae" providerId="ADAL" clId="{8A66DE06-F5C2-4F69-9C8C-31CEF5C8ACE7}" dt="2021-04-07T22:28:03.972" v="135"/>
          <ac:spMkLst>
            <pc:docMk/>
            <pc:sldMk cId="902281997" sldId="505"/>
            <ac:spMk id="2" creationId="{B6B9F291-16BF-4C3F-83DE-B220C1AF1282}"/>
          </ac:spMkLst>
        </pc:spChg>
        <pc:spChg chg="del">
          <ac:chgData name="Beem, Corinn" userId="c940195d-46ad-491a-b089-963483842aae" providerId="ADAL" clId="{8A66DE06-F5C2-4F69-9C8C-31CEF5C8ACE7}" dt="2021-04-16T15:48:37.453" v="232" actId="478"/>
          <ac:spMkLst>
            <pc:docMk/>
            <pc:sldMk cId="902281997" sldId="505"/>
            <ac:spMk id="12" creationId="{EDA7E727-9C9E-4D55-9990-8176FBF51CA0}"/>
          </ac:spMkLst>
        </pc:spChg>
        <pc:graphicFrameChg chg="mod modGraphic">
          <ac:chgData name="Beem, Corinn" userId="c940195d-46ad-491a-b089-963483842aae" providerId="ADAL" clId="{8A66DE06-F5C2-4F69-9C8C-31CEF5C8ACE7}" dt="2021-04-16T17:05:32.999" v="345" actId="13926"/>
          <ac:graphicFrameMkLst>
            <pc:docMk/>
            <pc:sldMk cId="902281997" sldId="505"/>
            <ac:graphicFrameMk id="11" creationId="{9F149903-9EB5-4E54-9AC5-7F449BB7E1D0}"/>
          </ac:graphicFrameMkLst>
        </pc:graphicFrameChg>
        <pc:picChg chg="mod">
          <ac:chgData name="Beem, Corinn" userId="c940195d-46ad-491a-b089-963483842aae" providerId="ADAL" clId="{8A66DE06-F5C2-4F69-9C8C-31CEF5C8ACE7}" dt="2021-04-16T15:48:58.534" v="236" actId="1076"/>
          <ac:picMkLst>
            <pc:docMk/>
            <pc:sldMk cId="902281997" sldId="505"/>
            <ac:picMk id="8" creationId="{A4DABAFC-FD06-4539-A971-3669E48D98B1}"/>
          </ac:picMkLst>
        </pc:picChg>
      </pc:sldChg>
      <pc:sldChg chg="delSp modSp mod modNotesTx">
        <pc:chgData name="Beem, Corinn" userId="c940195d-46ad-491a-b089-963483842aae" providerId="ADAL" clId="{8A66DE06-F5C2-4F69-9C8C-31CEF5C8ACE7}" dt="2021-04-16T17:06:25.391" v="396" actId="13926"/>
        <pc:sldMkLst>
          <pc:docMk/>
          <pc:sldMk cId="4219494486" sldId="506"/>
        </pc:sldMkLst>
        <pc:spChg chg="mod">
          <ac:chgData name="Beem, Corinn" userId="c940195d-46ad-491a-b089-963483842aae" providerId="ADAL" clId="{8A66DE06-F5C2-4F69-9C8C-31CEF5C8ACE7}" dt="2021-04-07T22:28:15.062" v="138"/>
          <ac:spMkLst>
            <pc:docMk/>
            <pc:sldMk cId="4219494486" sldId="506"/>
            <ac:spMk id="2" creationId="{B6B9F291-16BF-4C3F-83DE-B220C1AF1282}"/>
          </ac:spMkLst>
        </pc:spChg>
        <pc:spChg chg="del mod">
          <ac:chgData name="Beem, Corinn" userId="c940195d-46ad-491a-b089-963483842aae" providerId="ADAL" clId="{8A66DE06-F5C2-4F69-9C8C-31CEF5C8ACE7}" dt="2021-04-16T15:48:40.893" v="234" actId="478"/>
          <ac:spMkLst>
            <pc:docMk/>
            <pc:sldMk cId="4219494486" sldId="506"/>
            <ac:spMk id="12" creationId="{7F681DB6-4BFB-441E-BB96-7BED17AB88F6}"/>
          </ac:spMkLst>
        </pc:spChg>
        <pc:graphicFrameChg chg="mod modGraphic">
          <ac:chgData name="Beem, Corinn" userId="c940195d-46ad-491a-b089-963483842aae" providerId="ADAL" clId="{8A66DE06-F5C2-4F69-9C8C-31CEF5C8ACE7}" dt="2021-04-16T17:06:25.391" v="396" actId="13926"/>
          <ac:graphicFrameMkLst>
            <pc:docMk/>
            <pc:sldMk cId="4219494486" sldId="506"/>
            <ac:graphicFrameMk id="11" creationId="{88A98626-2E13-4D69-8063-8BDF69CCE72D}"/>
          </ac:graphicFrameMkLst>
        </pc:graphicFrameChg>
        <pc:picChg chg="mod">
          <ac:chgData name="Beem, Corinn" userId="c940195d-46ad-491a-b089-963483842aae" providerId="ADAL" clId="{8A66DE06-F5C2-4F69-9C8C-31CEF5C8ACE7}" dt="2021-04-16T15:49:08.046" v="238" actId="1076"/>
          <ac:picMkLst>
            <pc:docMk/>
            <pc:sldMk cId="4219494486" sldId="506"/>
            <ac:picMk id="7" creationId="{0FC59644-6B21-4290-9F72-449230ADAF0C}"/>
          </ac:picMkLst>
        </pc:picChg>
      </pc:sldChg>
      <pc:sldChg chg="modSp">
        <pc:chgData name="Beem, Corinn" userId="c940195d-46ad-491a-b089-963483842aae" providerId="ADAL" clId="{8A66DE06-F5C2-4F69-9C8C-31CEF5C8ACE7}" dt="2021-04-07T22:28:32.552" v="141"/>
        <pc:sldMkLst>
          <pc:docMk/>
          <pc:sldMk cId="3544745729" sldId="511"/>
        </pc:sldMkLst>
        <pc:spChg chg="mod">
          <ac:chgData name="Beem, Corinn" userId="c940195d-46ad-491a-b089-963483842aae" providerId="ADAL" clId="{8A66DE06-F5C2-4F69-9C8C-31CEF5C8ACE7}" dt="2021-04-07T22:28:32.552" v="141"/>
          <ac:spMkLst>
            <pc:docMk/>
            <pc:sldMk cId="3544745729" sldId="511"/>
            <ac:spMk id="5" creationId="{3E532E98-B6B5-4ACC-BAF8-6B4F7E7C68E3}"/>
          </ac:spMkLst>
        </pc:spChg>
      </pc:sldChg>
      <pc:sldChg chg="modSp mod">
        <pc:chgData name="Beem, Corinn" userId="c940195d-46ad-491a-b089-963483842aae" providerId="ADAL" clId="{8A66DE06-F5C2-4F69-9C8C-31CEF5C8ACE7}" dt="2021-04-08T21:09:29.372" v="216" actId="20577"/>
        <pc:sldMkLst>
          <pc:docMk/>
          <pc:sldMk cId="4189796286" sldId="513"/>
        </pc:sldMkLst>
        <pc:spChg chg="mod">
          <ac:chgData name="Beem, Corinn" userId="c940195d-46ad-491a-b089-963483842aae" providerId="ADAL" clId="{8A66DE06-F5C2-4F69-9C8C-31CEF5C8ACE7}" dt="2021-04-08T21:09:29.372" v="216" actId="20577"/>
          <ac:spMkLst>
            <pc:docMk/>
            <pc:sldMk cId="4189796286" sldId="513"/>
            <ac:spMk id="6" creationId="{7ADE84E5-34FE-4C41-9602-1621F6B66961}"/>
          </ac:spMkLst>
        </pc:spChg>
      </pc:sldChg>
      <pc:sldChg chg="modSp mod">
        <pc:chgData name="Beem, Corinn" userId="c940195d-46ad-491a-b089-963483842aae" providerId="ADAL" clId="{8A66DE06-F5C2-4F69-9C8C-31CEF5C8ACE7}" dt="2021-04-07T22:23:55.935" v="25" actId="20577"/>
        <pc:sldMkLst>
          <pc:docMk/>
          <pc:sldMk cId="4291394701" sldId="540"/>
        </pc:sldMkLst>
        <pc:spChg chg="mod">
          <ac:chgData name="Beem, Corinn" userId="c940195d-46ad-491a-b089-963483842aae" providerId="ADAL" clId="{8A66DE06-F5C2-4F69-9C8C-31CEF5C8ACE7}" dt="2021-04-07T22:23:55.935" v="25" actId="20577"/>
          <ac:spMkLst>
            <pc:docMk/>
            <pc:sldMk cId="4291394701" sldId="540"/>
            <ac:spMk id="2" creationId="{D85898C7-A09F-41F6-AAC4-07C7EEEB728B}"/>
          </ac:spMkLst>
        </pc:spChg>
      </pc:sldChg>
      <pc:sldChg chg="modSp mod modNotesTx">
        <pc:chgData name="Beem, Corinn" userId="c940195d-46ad-491a-b089-963483842aae" providerId="ADAL" clId="{8A66DE06-F5C2-4F69-9C8C-31CEF5C8ACE7}" dt="2021-04-09T17:03:13.105" v="220" actId="20577"/>
        <pc:sldMkLst>
          <pc:docMk/>
          <pc:sldMk cId="3283148454" sldId="556"/>
        </pc:sldMkLst>
        <pc:spChg chg="mod">
          <ac:chgData name="Beem, Corinn" userId="c940195d-46ad-491a-b089-963483842aae" providerId="ADAL" clId="{8A66DE06-F5C2-4F69-9C8C-31CEF5C8ACE7}" dt="2021-04-09T17:03:13.105" v="220" actId="20577"/>
          <ac:spMkLst>
            <pc:docMk/>
            <pc:sldMk cId="3283148454" sldId="556"/>
            <ac:spMk id="42" creationId="{09451B0F-CEAE-43AA-AC61-E0C09AB31722}"/>
          </ac:spMkLst>
        </pc:spChg>
      </pc:sldChg>
      <pc:sldChg chg="modSp del mod modNotesTx">
        <pc:chgData name="Beem, Corinn" userId="c940195d-46ad-491a-b089-963483842aae" providerId="ADAL" clId="{8A66DE06-F5C2-4F69-9C8C-31CEF5C8ACE7}" dt="2021-04-09T17:03:15.793" v="221" actId="2696"/>
        <pc:sldMkLst>
          <pc:docMk/>
          <pc:sldMk cId="4009573612" sldId="557"/>
        </pc:sldMkLst>
        <pc:spChg chg="mod">
          <ac:chgData name="Beem, Corinn" userId="c940195d-46ad-491a-b089-963483842aae" providerId="ADAL" clId="{8A66DE06-F5C2-4F69-9C8C-31CEF5C8ACE7}" dt="2021-04-07T22:26:17.940" v="94" actId="20577"/>
          <ac:spMkLst>
            <pc:docMk/>
            <pc:sldMk cId="4009573612" sldId="557"/>
            <ac:spMk id="2" creationId="{D4A1F4AB-06D3-41C7-A09F-523B103E846F}"/>
          </ac:spMkLst>
        </pc:spChg>
        <pc:spChg chg="mod">
          <ac:chgData name="Beem, Corinn" userId="c940195d-46ad-491a-b089-963483842aae" providerId="ADAL" clId="{8A66DE06-F5C2-4F69-9C8C-31CEF5C8ACE7}" dt="2021-04-07T22:27:19.598" v="129" actId="20577"/>
          <ac:spMkLst>
            <pc:docMk/>
            <pc:sldMk cId="4009573612" sldId="557"/>
            <ac:spMk id="17" creationId="{70619F06-4E15-4210-8CA5-99B30A4B9DEB}"/>
          </ac:spMkLst>
        </pc:spChg>
        <pc:spChg chg="mod">
          <ac:chgData name="Beem, Corinn" userId="c940195d-46ad-491a-b089-963483842aae" providerId="ADAL" clId="{8A66DE06-F5C2-4F69-9C8C-31CEF5C8ACE7}" dt="2021-04-07T22:27:03.634" v="110" actId="20577"/>
          <ac:spMkLst>
            <pc:docMk/>
            <pc:sldMk cId="4009573612" sldId="557"/>
            <ac:spMk id="31" creationId="{4A2B8B0C-7026-441A-BB33-6D9E2E3909DA}"/>
          </ac:spMkLst>
        </pc:spChg>
        <pc:spChg chg="mod">
          <ac:chgData name="Beem, Corinn" userId="c940195d-46ad-491a-b089-963483842aae" providerId="ADAL" clId="{8A66DE06-F5C2-4F69-9C8C-31CEF5C8ACE7}" dt="2021-04-07T22:27:07.359" v="114" actId="20577"/>
          <ac:spMkLst>
            <pc:docMk/>
            <pc:sldMk cId="4009573612" sldId="557"/>
            <ac:spMk id="32" creationId="{F231803C-75B2-433B-A3F5-31F7815149FD}"/>
          </ac:spMkLst>
        </pc:spChg>
        <pc:spChg chg="mod">
          <ac:chgData name="Beem, Corinn" userId="c940195d-46ad-491a-b089-963483842aae" providerId="ADAL" clId="{8A66DE06-F5C2-4F69-9C8C-31CEF5C8ACE7}" dt="2021-04-07T22:27:12.608" v="118" actId="20577"/>
          <ac:spMkLst>
            <pc:docMk/>
            <pc:sldMk cId="4009573612" sldId="557"/>
            <ac:spMk id="33" creationId="{6E4F87FF-9E8F-4299-B448-DB3CB52959B2}"/>
          </ac:spMkLst>
        </pc:spChg>
        <pc:spChg chg="mod">
          <ac:chgData name="Beem, Corinn" userId="c940195d-46ad-491a-b089-963483842aae" providerId="ADAL" clId="{8A66DE06-F5C2-4F69-9C8C-31CEF5C8ACE7}" dt="2021-04-07T22:27:16.337" v="125" actId="20577"/>
          <ac:spMkLst>
            <pc:docMk/>
            <pc:sldMk cId="4009573612" sldId="557"/>
            <ac:spMk id="42" creationId="{04DB1312-1CB7-44DC-AAED-562F4D3E6EC9}"/>
          </ac:spMkLst>
        </pc:spChg>
      </pc:sldChg>
      <pc:sldChg chg="modSp mod modNotesTx">
        <pc:chgData name="Beem, Corinn" userId="c940195d-46ad-491a-b089-963483842aae" providerId="ADAL" clId="{8A66DE06-F5C2-4F69-9C8C-31CEF5C8ACE7}" dt="2021-04-07T22:30:49.624" v="214" actId="20577"/>
        <pc:sldMkLst>
          <pc:docMk/>
          <pc:sldMk cId="1503661817" sldId="558"/>
        </pc:sldMkLst>
        <pc:spChg chg="mod">
          <ac:chgData name="Beem, Corinn" userId="c940195d-46ad-491a-b089-963483842aae" providerId="ADAL" clId="{8A66DE06-F5C2-4F69-9C8C-31CEF5C8ACE7}" dt="2021-04-07T22:24:17.413" v="28" actId="20577"/>
          <ac:spMkLst>
            <pc:docMk/>
            <pc:sldMk cId="1503661817" sldId="558"/>
            <ac:spMk id="2" creationId="{D4A1F4AB-06D3-41C7-A09F-523B103E846F}"/>
          </ac:spMkLst>
        </pc:spChg>
        <pc:spChg chg="mod">
          <ac:chgData name="Beem, Corinn" userId="c940195d-46ad-491a-b089-963483842aae" providerId="ADAL" clId="{8A66DE06-F5C2-4F69-9C8C-31CEF5C8ACE7}" dt="2021-04-07T22:24:54.415" v="50" actId="20577"/>
          <ac:spMkLst>
            <pc:docMk/>
            <pc:sldMk cId="1503661817" sldId="558"/>
            <ac:spMk id="37" creationId="{D75644BC-53EB-4AF2-A3A5-26E88A22BB8C}"/>
          </ac:spMkLst>
        </pc:spChg>
        <pc:spChg chg="mod">
          <ac:chgData name="Beem, Corinn" userId="c940195d-46ad-491a-b089-963483842aae" providerId="ADAL" clId="{8A66DE06-F5C2-4F69-9C8C-31CEF5C8ACE7}" dt="2021-04-07T22:25:02.413" v="66" actId="20577"/>
          <ac:spMkLst>
            <pc:docMk/>
            <pc:sldMk cId="1503661817" sldId="558"/>
            <ac:spMk id="38" creationId="{5A6BADBE-CE4A-4C98-A48D-9DBDD1BE71D5}"/>
          </ac:spMkLst>
        </pc:spChg>
        <pc:spChg chg="mod">
          <ac:chgData name="Beem, Corinn" userId="c940195d-46ad-491a-b089-963483842aae" providerId="ADAL" clId="{8A66DE06-F5C2-4F69-9C8C-31CEF5C8ACE7}" dt="2021-04-07T22:25:13.620" v="82" actId="20577"/>
          <ac:spMkLst>
            <pc:docMk/>
            <pc:sldMk cId="1503661817" sldId="558"/>
            <ac:spMk id="39" creationId="{5249E791-5DF4-48F1-B804-0AF87B3ED6B2}"/>
          </ac:spMkLst>
        </pc:spChg>
        <pc:spChg chg="mod">
          <ac:chgData name="Beem, Corinn" userId="c940195d-46ad-491a-b089-963483842aae" providerId="ADAL" clId="{8A66DE06-F5C2-4F69-9C8C-31CEF5C8ACE7}" dt="2021-04-07T22:25:16.478" v="84" actId="20577"/>
          <ac:spMkLst>
            <pc:docMk/>
            <pc:sldMk cId="1503661817" sldId="558"/>
            <ac:spMk id="40" creationId="{BABD2D6F-67C6-428E-9B6E-575730D25AB1}"/>
          </ac:spMkLst>
        </pc:spChg>
      </pc:sldChg>
      <pc:sldChg chg="addSp modSp">
        <pc:chgData name="Beem, Corinn" userId="c940195d-46ad-491a-b089-963483842aae" providerId="ADAL" clId="{8A66DE06-F5C2-4F69-9C8C-31CEF5C8ACE7}" dt="2021-04-07T22:29:07.248" v="143" actId="14826"/>
        <pc:sldMkLst>
          <pc:docMk/>
          <pc:sldMk cId="2489502936" sldId="559"/>
        </pc:sldMkLst>
        <pc:spChg chg="mod">
          <ac:chgData name="Beem, Corinn" userId="c940195d-46ad-491a-b089-963483842aae" providerId="ADAL" clId="{8A66DE06-F5C2-4F69-9C8C-31CEF5C8ACE7}" dt="2021-04-07T22:25:30.451" v="85"/>
          <ac:spMkLst>
            <pc:docMk/>
            <pc:sldMk cId="2489502936" sldId="559"/>
            <ac:spMk id="2" creationId="{D4A1F4AB-06D3-41C7-A09F-523B103E846F}"/>
          </ac:spMkLst>
        </pc:spChg>
        <pc:picChg chg="add mod">
          <ac:chgData name="Beem, Corinn" userId="c940195d-46ad-491a-b089-963483842aae" providerId="ADAL" clId="{8A66DE06-F5C2-4F69-9C8C-31CEF5C8ACE7}" dt="2021-04-07T22:29:07.248" v="143" actId="14826"/>
          <ac:picMkLst>
            <pc:docMk/>
            <pc:sldMk cId="2489502936" sldId="559"/>
            <ac:picMk id="3" creationId="{2385F9AE-0DF5-4611-BCAD-72E829AEA9C1}"/>
          </ac:picMkLst>
        </pc:picChg>
      </pc:sldChg>
    </pc:docChg>
  </pc:docChgLst>
  <pc:docChgLst>
    <pc:chgData name="Sheth, Rohan" userId="0b6da9f0-4e13-4f6a-80ee-55c9a7700dcb" providerId="ADAL" clId="{176DEF56-9F09-49AA-B8A7-7A5B55A808A5}"/>
    <pc:docChg chg="modSld">
      <pc:chgData name="Sheth, Rohan" userId="0b6da9f0-4e13-4f6a-80ee-55c9a7700dcb" providerId="ADAL" clId="{176DEF56-9F09-49AA-B8A7-7A5B55A808A5}" dt="2021-04-21T15:24:26.666" v="35" actId="20577"/>
      <pc:docMkLst>
        <pc:docMk/>
      </pc:docMkLst>
      <pc:sldChg chg="modSp mod modNotesTx">
        <pc:chgData name="Sheth, Rohan" userId="0b6da9f0-4e13-4f6a-80ee-55c9a7700dcb" providerId="ADAL" clId="{176DEF56-9F09-49AA-B8A7-7A5B55A808A5}" dt="2021-04-21T13:16:04.130" v="16" actId="122"/>
        <pc:sldMkLst>
          <pc:docMk/>
          <pc:sldMk cId="3309063412" sldId="503"/>
        </pc:sldMkLst>
        <pc:graphicFrameChg chg="modGraphic">
          <ac:chgData name="Sheth, Rohan" userId="0b6da9f0-4e13-4f6a-80ee-55c9a7700dcb" providerId="ADAL" clId="{176DEF56-9F09-49AA-B8A7-7A5B55A808A5}" dt="2021-04-21T13:16:04.130" v="16"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176DEF56-9F09-49AA-B8A7-7A5B55A808A5}" dt="2021-04-21T13:16:07.641" v="17" actId="122"/>
        <pc:sldMkLst>
          <pc:docMk/>
          <pc:sldMk cId="4020193246" sldId="504"/>
        </pc:sldMkLst>
        <pc:graphicFrameChg chg="modGraphic">
          <ac:chgData name="Sheth, Rohan" userId="0b6da9f0-4e13-4f6a-80ee-55c9a7700dcb" providerId="ADAL" clId="{176DEF56-9F09-49AA-B8A7-7A5B55A808A5}" dt="2021-04-21T13:16:07.641" v="17"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176DEF56-9F09-49AA-B8A7-7A5B55A808A5}" dt="2021-04-21T13:16:10.881" v="18" actId="122"/>
        <pc:sldMkLst>
          <pc:docMk/>
          <pc:sldMk cId="902281997" sldId="505"/>
        </pc:sldMkLst>
        <pc:graphicFrameChg chg="modGraphic">
          <ac:chgData name="Sheth, Rohan" userId="0b6da9f0-4e13-4f6a-80ee-55c9a7700dcb" providerId="ADAL" clId="{176DEF56-9F09-49AA-B8A7-7A5B55A808A5}" dt="2021-04-21T13:16:10.881" v="18"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176DEF56-9F09-49AA-B8A7-7A5B55A808A5}" dt="2021-04-21T15:24:26.666" v="35" actId="20577"/>
        <pc:sldMkLst>
          <pc:docMk/>
          <pc:sldMk cId="4219494486" sldId="506"/>
        </pc:sldMkLst>
        <pc:graphicFrameChg chg="modGraphic">
          <ac:chgData name="Sheth, Rohan" userId="0b6da9f0-4e13-4f6a-80ee-55c9a7700dcb" providerId="ADAL" clId="{176DEF56-9F09-49AA-B8A7-7A5B55A808A5}" dt="2021-04-21T13:16:15.289" v="19"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176DEF56-9F09-49AA-B8A7-7A5B55A808A5}" dt="2021-04-20T14:41:03.556" v="1" actId="20577"/>
        <pc:sldMkLst>
          <pc:docMk/>
          <pc:sldMk cId="1503661817" sldId="558"/>
        </pc:sldMkLst>
        <pc:spChg chg="mod">
          <ac:chgData name="Sheth, Rohan" userId="0b6da9f0-4e13-4f6a-80ee-55c9a7700dcb" providerId="ADAL" clId="{176DEF56-9F09-49AA-B8A7-7A5B55A808A5}" dt="2021-04-20T14:41:03.556" v="1" actId="20577"/>
          <ac:spMkLst>
            <pc:docMk/>
            <pc:sldMk cId="1503661817" sldId="558"/>
            <ac:spMk id="2" creationId="{D4A1F4AB-06D3-41C7-A09F-523B103E846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dirty="0"/>
          </a:p>
          <a:p>
            <a:r>
              <a:rPr lang="en-US" dirty="0"/>
              <a:t>The analysis used data from several sources regarding air cargo freight and industry sector relationships, including: the U.S. Census Bureau’s Foreign Trade Division (collected by </a:t>
            </a:r>
            <a:r>
              <a:rPr lang="en-US" dirty="0" err="1"/>
              <a:t>WISERTrade</a:t>
            </a:r>
            <a:r>
              <a:rPr lang="en-US" dirty="0"/>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Portland Municipal Airport created 12 jobs earning $647 thousand in payroll, contributed $866 thousand in value added, and generated a total economic output of $1.5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Portland Municipal Airport. As this slide shows, Portland Municipal Airport supports 12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Portland Municipal Airport generates $647,000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Portland Municipal Airport contributes $866,000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Portland Municipal Airport contributes $1.5 million in business revenue generated by on-airport activity and visitor spending. This metric encompasses payroll and valued added and thus represents the total economic output of Portland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lang="en-US" sz="2400" dirty="0"/>
              <a:t>Tennessee </a:t>
            </a:r>
            <a:r>
              <a:rPr lang="en-US" sz="2400" kern="1200" dirty="0">
                <a:solidFill>
                  <a:schemeClr val="tx1"/>
                </a:solidFill>
                <a:effectLst/>
                <a:latin typeface="+mn-lt"/>
                <a:ea typeface="+mn-ea"/>
                <a:cs typeface="+mn-cs"/>
              </a:rPr>
              <a:t>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Portland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Portland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$647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$866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Portland Municipal Airport Is </a:t>
            </a:r>
            <a:br>
              <a:rPr lang="en-US" dirty="0"/>
            </a:br>
            <a:r>
              <a:rPr lang="en-US" dirty="0"/>
              <a:t>Just Local?</a:t>
            </a:r>
          </a:p>
        </p:txBody>
      </p:sp>
      <p:pic>
        <p:nvPicPr>
          <p:cNvPr id="3" name="Picture 2">
            <a:extLst>
              <a:ext uri="{FF2B5EF4-FFF2-40B4-BE49-F238E27FC236}">
                <a16:creationId xmlns:a16="http://schemas.microsoft.com/office/drawing/2014/main" id="{2385F9AE-0DF5-4611-BCAD-72E829AEA9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9" y="1699214"/>
            <a:ext cx="7659118"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Portland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26513" y="3005701"/>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146683758"/>
              </p:ext>
            </p:extLst>
          </p:nvPr>
        </p:nvGraphicFramePr>
        <p:xfrm>
          <a:off x="2230759"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7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828005356"/>
              </p:ext>
            </p:extLst>
          </p:nvPr>
        </p:nvGraphicFramePr>
        <p:xfrm>
          <a:off x="2321469"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$374,000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$647,000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Portland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3171584"/>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Portland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070431"/>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086403586"/>
              </p:ext>
            </p:extLst>
          </p:nvPr>
        </p:nvGraphicFramePr>
        <p:xfrm>
          <a:off x="2230759" y="283448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$436,000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$866,000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305867562"/>
              </p:ext>
            </p:extLst>
          </p:nvPr>
        </p:nvGraphicFramePr>
        <p:xfrm>
          <a:off x="2155998" y="291667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$744,000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$340,000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$402,000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Portland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148268"/>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Portland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1M5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http://schemas.microsoft.com/office/2006/metadata/properties"/>
    <ds:schemaRef ds:uri="http://purl.org/dc/elements/1.1/"/>
    <ds:schemaRef ds:uri="http://www.w3.org/XML/1998/namespace"/>
    <ds:schemaRef ds:uri="b2e1dacc-c954-4408-aa44-64ef90b7ce3a"/>
    <ds:schemaRef ds:uri="http://schemas.microsoft.com/office/2006/documentManagement/types"/>
    <ds:schemaRef ds:uri="c18e8617-fc0f-4dda-a87a-c0ec120ddf92"/>
    <ds:schemaRef ds:uri="http://schemas.microsoft.com/office/infopath/2007/PartnerControls"/>
    <ds:schemaRef ds:uri="http://purl.org/dc/dcmitype/"/>
    <ds:schemaRef ds:uri="http://schemas.openxmlformats.org/package/2006/metadata/core-properties"/>
    <ds:schemaRef ds:uri="52860726-b653-4eba-8fc1-cfbf91000526"/>
    <ds:schemaRef ds:uri="http://purl.org/dc/terms/"/>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TotalTime>
  <Words>3323</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Portland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Portland Municipal Airport  Impacts</vt:lpstr>
      <vt:lpstr>Think Portland Municipal Airport Is  Just Local?</vt:lpstr>
      <vt:lpstr>Portland Municipal Airport Economic Impacts - Jobs</vt:lpstr>
      <vt:lpstr>Portland Municipal Airport Economic Impacts – Payroll</vt:lpstr>
      <vt:lpstr>Portland Municipal Airport Economic Impacts – Value Added</vt:lpstr>
      <vt:lpstr>Portland Municipal Airport Economic Impacts – Business Revenue </vt:lpstr>
      <vt:lpstr>Tax Analysis</vt:lpstr>
      <vt:lpstr>Statewide Tax Impacts</vt:lpstr>
      <vt:lpstr>Additional  Aviation Benefits</vt:lpstr>
      <vt:lpstr>Case  Studies</vt:lpstr>
      <vt:lpstr>Portland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2021-05-22T23:32:03Z</dcterms:modified>
</cp:coreProperties>
</file>